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3" r:id="rId17"/>
  </p:sldIdLst>
  <p:sldSz cx="9144000" cy="6858000" type="screen4x3"/>
  <p:notesSz cx="6858000" cy="9144000"/>
  <p:embeddedFontLst>
    <p:embeddedFont>
      <p:font typeface="Tahoma" panose="020B0604030504040204" pitchFamily="34" charset="0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8431"/>
    <p:restoredTop sz="92329"/>
  </p:normalViewPr>
  <p:slideViewPr>
    <p:cSldViewPr snapToGrid="0">
      <p:cViewPr varScale="1">
        <p:scale>
          <a:sx n="33" d="100"/>
          <a:sy n="33" d="100"/>
        </p:scale>
        <p:origin x="200" y="5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" name="Google Shape;375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 strike="noStrike" cap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 strike="noStrike" cap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 strike="noStrike" cap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 strike="noStrike" cap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 strike="noStrike" cap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 strike="noStrike" cap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 strike="noStrike" cap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 strike="noStrike" cap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 strike="noStrike" cap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 strike="noStrike" cap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 strike="noStrike" cap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 strike="noStrike" cap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 strike="noStrike" cap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 strike="noStrike" cap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 strike="noStrike" cap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 strike="noStrike" cap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 strike="noStrike" cap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Tahoma"/>
              <a:buNone/>
              <a:defRPr sz="1200" b="0" i="0" u="none" strike="noStrike" cap="none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/>
        </p:nvSpPr>
        <p:spPr>
          <a:xfrm>
            <a:off x="2133600" y="2701925"/>
            <a:ext cx="5181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2209800" y="2092325"/>
            <a:ext cx="5029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1447800" y="27432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句型和精读：我的小天地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Day 5</a:t>
            </a:r>
            <a:endParaRPr dirty="0"/>
          </a:p>
        </p:txBody>
      </p:sp>
      <p:sp>
        <p:nvSpPr>
          <p:cNvPr id="91" name="Google Shape;91;p13"/>
          <p:cNvSpPr txBox="1"/>
          <p:nvPr/>
        </p:nvSpPr>
        <p:spPr>
          <a:xfrm>
            <a:off x="3260725" y="4378325"/>
            <a:ext cx="2454275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你们问了什么问题？</a:t>
            </a:r>
            <a:b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(回答下面这些问题。)</a:t>
            </a:r>
            <a:endParaRPr/>
          </a:p>
        </p:txBody>
      </p:sp>
      <p:sp>
        <p:nvSpPr>
          <p:cNvPr id="354" name="Google Shape;354;p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如果学生没有提问以下的问题，老师可以提问。</a:t>
            </a: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1). 他/她房间的里面也有什么？（学生会回答“一张海报”。）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他/她在哪里买这一张海报？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海报上面有什么？  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Google Shape;360;p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还记得前面三段说了什么吗？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(handout to help Ss recall?)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我的小天地- </a:t>
            </a: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sz="44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paragraph</a:t>
            </a:r>
            <a:endParaRPr/>
          </a:p>
        </p:txBody>
      </p:sp>
      <p:sp>
        <p:nvSpPr>
          <p:cNvPr id="366" name="Google Shape;366;p44"/>
          <p:cNvSpPr txBox="1">
            <a:spLocks noGrp="1"/>
          </p:cNvSpPr>
          <p:nvPr>
            <p:ph type="body" idx="1"/>
          </p:nvPr>
        </p:nvSpPr>
        <p:spPr>
          <a:xfrm>
            <a:off x="114300" y="1295400"/>
            <a:ext cx="89154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我的紫色小床在房间的右边；衣柜在床的左边，是粉红色的；书架和书桌在房间的左边，书架的上面有我喜欢看的书，书桌的上面有很多东西，还有一台电脑和电灯。我常常在房间的里面玩电脑，有时候玩手机，有时候画画，有时候看电影。</a:t>
            </a: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b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367" name="Google Shape;367;p44"/>
          <p:cNvSpPr/>
          <p:nvPr/>
        </p:nvSpPr>
        <p:spPr>
          <a:xfrm>
            <a:off x="2895600" y="1143000"/>
            <a:ext cx="741362" cy="900112"/>
          </a:xfrm>
          <a:prstGeom prst="ellipse">
            <a:avLst/>
          </a:prstGeom>
          <a:noFill/>
          <a:ln w="5715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68" name="Google Shape;368;p44"/>
          <p:cNvSpPr/>
          <p:nvPr/>
        </p:nvSpPr>
        <p:spPr>
          <a:xfrm>
            <a:off x="6934200" y="1143000"/>
            <a:ext cx="741362" cy="900112"/>
          </a:xfrm>
          <a:prstGeom prst="ellipse">
            <a:avLst/>
          </a:prstGeom>
          <a:noFill/>
          <a:ln w="5715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69" name="Google Shape;369;p44"/>
          <p:cNvSpPr/>
          <p:nvPr/>
        </p:nvSpPr>
        <p:spPr>
          <a:xfrm>
            <a:off x="6046787" y="1752600"/>
            <a:ext cx="742950" cy="900112"/>
          </a:xfrm>
          <a:prstGeom prst="ellipse">
            <a:avLst/>
          </a:prstGeom>
          <a:noFill/>
          <a:ln w="5715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70" name="Google Shape;370;p44"/>
          <p:cNvSpPr/>
          <p:nvPr/>
        </p:nvSpPr>
        <p:spPr>
          <a:xfrm>
            <a:off x="2895600" y="2268537"/>
            <a:ext cx="741362" cy="901700"/>
          </a:xfrm>
          <a:prstGeom prst="ellipse">
            <a:avLst/>
          </a:prstGeom>
          <a:noFill/>
          <a:ln w="5715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71" name="Google Shape;371;p44"/>
          <p:cNvSpPr/>
          <p:nvPr/>
        </p:nvSpPr>
        <p:spPr>
          <a:xfrm>
            <a:off x="30162" y="2895600"/>
            <a:ext cx="741362" cy="900112"/>
          </a:xfrm>
          <a:prstGeom prst="ellipse">
            <a:avLst/>
          </a:prstGeom>
          <a:noFill/>
          <a:ln w="5715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72" name="Google Shape;372;p44"/>
          <p:cNvSpPr/>
          <p:nvPr/>
        </p:nvSpPr>
        <p:spPr>
          <a:xfrm>
            <a:off x="3265487" y="2871787"/>
            <a:ext cx="741362" cy="900112"/>
          </a:xfrm>
          <a:prstGeom prst="ellipse">
            <a:avLst/>
          </a:prstGeom>
          <a:noFill/>
          <a:ln w="5715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Task</a:t>
            </a:r>
            <a: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2: Hands-On </a:t>
            </a:r>
            <a:endParaRPr dirty="0"/>
          </a:p>
        </p:txBody>
      </p:sp>
      <p:sp>
        <p:nvSpPr>
          <p:cNvPr id="378" name="Google Shape;378;p45"/>
          <p:cNvSpPr txBox="1">
            <a:spLocks noGrp="1"/>
          </p:cNvSpPr>
          <p:nvPr>
            <p:ph type="body" idx="1"/>
          </p:nvPr>
        </p:nvSpPr>
        <p:spPr>
          <a:xfrm>
            <a:off x="457200" y="14176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三到四个人一组，一块儿朗读</a:t>
            </a:r>
            <a:r>
              <a:rPr lang="en-US" sz="3200" b="0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**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到</a:t>
            </a:r>
            <a:r>
              <a:rPr lang="en-US" sz="3200" b="0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**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。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1). Circle “</a:t>
            </a:r>
            <a:r>
              <a:rPr lang="en-US" sz="3200" b="1" i="0" u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在</a:t>
            </a:r>
            <a:r>
              <a:rPr lang="en-US" sz="3200" b="1" i="0" u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” </a:t>
            </a:r>
            <a:r>
              <a:rPr lang="en-US" sz="32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和</a:t>
            </a:r>
            <a:r>
              <a:rPr lang="en-US" sz="3200" b="1" i="0" u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“</a:t>
            </a:r>
            <a:r>
              <a:rPr lang="en-US" sz="3200" b="0" i="0" u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有</a:t>
            </a:r>
            <a:r>
              <a:rPr lang="en-US" sz="3200" b="0" i="0" u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2).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老师会给你一些图片。请你在图片的后面写上中文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。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3).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请和你的同伴一块儿读第四段；根据第四段的内容，把家具放到房间里面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。</a:t>
            </a:r>
            <a:endParaRPr dirty="0"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20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dirty="0"/>
          </a:p>
        </p:txBody>
      </p:sp>
      <p:sp>
        <p:nvSpPr>
          <p:cNvPr id="384" name="Google Shape;384;p46"/>
          <p:cNvSpPr txBox="1">
            <a:spLocks noGrp="1"/>
          </p:cNvSpPr>
          <p:nvPr>
            <p:ph type="body" idx="1"/>
          </p:nvPr>
        </p:nvSpPr>
        <p:spPr>
          <a:xfrm>
            <a:off x="273050" y="1630362"/>
            <a:ext cx="8839200" cy="5211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4). 他/她的爱好是什么？你呢？问一问你旁边的同学：他/她的爱好是什么?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5).他/她常常在他/她的房间做什么？你呢？问一问你旁边的同学：他/她的爱好是什么?(pair conversation)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88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我的小天地- </a:t>
            </a: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last paragraph (Conclusion)</a:t>
            </a:r>
            <a:endParaRPr/>
          </a:p>
        </p:txBody>
      </p:sp>
      <p:sp>
        <p:nvSpPr>
          <p:cNvPr id="390" name="Google Shape;390;p47"/>
          <p:cNvSpPr txBox="1">
            <a:spLocks noGrp="1"/>
          </p:cNvSpPr>
          <p:nvPr>
            <p:ph type="body" idx="1"/>
          </p:nvPr>
        </p:nvSpPr>
        <p:spPr>
          <a:xfrm>
            <a:off x="114300" y="1295400"/>
            <a:ext cx="89154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我的房间不大，可是又舒服又漂亮，我很喜欢。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他/她的房间怎么样？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他/她喜欢他/她的房间吗？为什么？</a:t>
            </a: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b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50"/>
          <p:cNvSpPr txBox="1"/>
          <p:nvPr/>
        </p:nvSpPr>
        <p:spPr>
          <a:xfrm>
            <a:off x="3175" y="0"/>
            <a:ext cx="8912100" cy="14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2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Exit Slip: </a:t>
            </a: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写一写 (</a:t>
            </a:r>
            <a:r>
              <a:rPr lang="en-US" sz="2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choose one object and use a completed sentence to describe it’s location.  Exchange whatever you wrote with your partner for edit, if needed. 你的同学写了什么？请分享。)</a:t>
            </a:r>
            <a:endParaRPr sz="2600"/>
          </a:p>
        </p:txBody>
      </p:sp>
      <p:pic>
        <p:nvPicPr>
          <p:cNvPr id="408" name="Google Shape;408;p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8494" y="1236375"/>
            <a:ext cx="6777318" cy="58367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题目:</a:t>
            </a: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我的小天地</a:t>
            </a: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endParaRPr/>
          </a:p>
        </p:txBody>
      </p:sp>
      <p:sp>
        <p:nvSpPr>
          <p:cNvPr id="298" name="Google Shape;298;p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eriod"/>
            </a:pP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你觉得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”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我的小天地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”,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是什么意思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它要说什么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？ (write down your prediction)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eriod"/>
            </a:pPr>
            <a:endParaRPr lang="en-US" altLang="zh-CN" dirty="0"/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eriod"/>
            </a:pPr>
            <a:r>
              <a:rPr lang="zh-CN" altLang="en-US" dirty="0"/>
              <a:t>你们家有什么房间？你喜欢哪个房间</a:t>
            </a:r>
            <a:r>
              <a:rPr lang="en-US" altLang="zh-CN" dirty="0"/>
              <a:t>?</a:t>
            </a:r>
            <a:r>
              <a:rPr lang="zh-CN" altLang="en-US" dirty="0"/>
              <a:t>你在那个房间做什么？</a:t>
            </a:r>
            <a:endParaRPr lang="en-US" dirty="0"/>
          </a:p>
          <a:p>
            <a:pPr marL="514350" marR="0" lvl="0" indent="-3111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5"/>
          <p:cNvSpPr txBox="1"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我的小天地-</a:t>
            </a: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第一段</a:t>
            </a:r>
            <a:endParaRPr/>
          </a:p>
        </p:txBody>
      </p:sp>
      <p:sp>
        <p:nvSpPr>
          <p:cNvPr id="304" name="Google Shape;304;p35"/>
          <p:cNvSpPr txBox="1">
            <a:spLocks noGrp="1"/>
          </p:cNvSpPr>
          <p:nvPr>
            <p:ph type="body" idx="1"/>
          </p:nvPr>
        </p:nvSpPr>
        <p:spPr>
          <a:xfrm>
            <a:off x="114300" y="1295400"/>
            <a:ext cx="89154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我是一个中学生，我有一间自己的房间。这是我的小天地。请进！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2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b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305" name="Google Shape;305;p35"/>
          <p:cNvSpPr/>
          <p:nvPr/>
        </p:nvSpPr>
        <p:spPr>
          <a:xfrm>
            <a:off x="20637" y="1295400"/>
            <a:ext cx="741362" cy="900112"/>
          </a:xfrm>
          <a:prstGeom prst="ellipse">
            <a:avLst/>
          </a:prstGeom>
          <a:noFill/>
          <a:ln w="5715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06" name="Google Shape;306;p35"/>
          <p:cNvSpPr/>
          <p:nvPr/>
        </p:nvSpPr>
        <p:spPr>
          <a:xfrm>
            <a:off x="4154487" y="1295400"/>
            <a:ext cx="741362" cy="900112"/>
          </a:xfrm>
          <a:prstGeom prst="ellipse">
            <a:avLst/>
          </a:prstGeom>
          <a:noFill/>
          <a:ln w="5715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07" name="Google Shape;307;p35"/>
          <p:cNvSpPr/>
          <p:nvPr/>
        </p:nvSpPr>
        <p:spPr>
          <a:xfrm>
            <a:off x="609600" y="2217737"/>
            <a:ext cx="741362" cy="900112"/>
          </a:xfrm>
          <a:prstGeom prst="ellipse">
            <a:avLst/>
          </a:prstGeom>
          <a:noFill/>
          <a:ln w="5715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6"/>
          <p:cNvSpPr txBox="1"/>
          <p:nvPr/>
        </p:nvSpPr>
        <p:spPr>
          <a:xfrm>
            <a:off x="228600" y="762000"/>
            <a:ext cx="8763000" cy="5908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1). </a:t>
            </a:r>
            <a:r>
              <a:rPr lang="en-US" sz="36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请跟老师读；</a:t>
            </a:r>
            <a:r>
              <a:rPr lang="en-US" sz="36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Circle</a:t>
            </a:r>
            <a:r>
              <a:rPr lang="en-US" sz="36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the subjects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2). </a:t>
            </a:r>
            <a:r>
              <a:rPr lang="en-US" sz="36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谁写了这篇文章？写给谁看</a:t>
            </a:r>
            <a:r>
              <a:rPr lang="en-US" sz="36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？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3). “</a:t>
            </a:r>
            <a:r>
              <a:rPr lang="en-US" sz="36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这是</a:t>
            </a:r>
            <a:r>
              <a:rPr lang="en-US" sz="36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“，</a:t>
            </a:r>
            <a:r>
              <a:rPr lang="en-US" sz="36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指的是什么</a:t>
            </a:r>
            <a:r>
              <a:rPr lang="en-US" sz="36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？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4). “</a:t>
            </a:r>
            <a:r>
              <a:rPr lang="en-US" sz="36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天地”是什么意思</a:t>
            </a:r>
            <a:r>
              <a:rPr lang="en-US" sz="36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？（</a:t>
            </a:r>
            <a:r>
              <a:rPr lang="en-US" sz="36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请看前面那一句</a:t>
            </a:r>
            <a:r>
              <a:rPr lang="en-US" sz="36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）(give </a:t>
            </a:r>
            <a:r>
              <a:rPr lang="en-US" sz="36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Ss</a:t>
            </a:r>
            <a:r>
              <a:rPr lang="en-US" sz="36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time to revise their prediction)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5).“</a:t>
            </a:r>
            <a:r>
              <a:rPr lang="en-US" sz="36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中学生”是什么意思？你是大学生？中学生？还是小学生</a:t>
            </a:r>
            <a:r>
              <a:rPr lang="en-US" sz="36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？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我的小天地-</a:t>
            </a: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第二段</a:t>
            </a:r>
            <a:endParaRPr/>
          </a:p>
        </p:txBody>
      </p:sp>
      <p:sp>
        <p:nvSpPr>
          <p:cNvPr id="318" name="Google Shape;318;p37"/>
          <p:cNvSpPr txBox="1">
            <a:spLocks noGrp="1"/>
          </p:cNvSpPr>
          <p:nvPr>
            <p:ph type="body" idx="1"/>
          </p:nvPr>
        </p:nvSpPr>
        <p:spPr>
          <a:xfrm>
            <a:off x="114300" y="1295400"/>
            <a:ext cx="89154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你看，我房间的里面 有 很多毛绒绒的玩具</a:t>
            </a:r>
            <a:r>
              <a:rPr lang="en-US" sz="3600" b="0" i="0" u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：</a:t>
            </a: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一只长腿的兔子、一只的白色小羊和一只灰色的小狗。那只小狗叫小米。小米是我的最爱，因为</a:t>
            </a:r>
            <a:r>
              <a:rPr lang="en-US" sz="36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(?)</a:t>
            </a: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是妈妈送我的生日礼物。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b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319" name="Google Shape;319;p37"/>
          <p:cNvSpPr/>
          <p:nvPr/>
        </p:nvSpPr>
        <p:spPr>
          <a:xfrm>
            <a:off x="4419600" y="1377950"/>
            <a:ext cx="741362" cy="900112"/>
          </a:xfrm>
          <a:prstGeom prst="ellipse">
            <a:avLst/>
          </a:prstGeom>
          <a:noFill/>
          <a:ln w="5715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20" name="Google Shape;320;p37"/>
          <p:cNvSpPr/>
          <p:nvPr/>
        </p:nvSpPr>
        <p:spPr>
          <a:xfrm>
            <a:off x="2068512" y="1363662"/>
            <a:ext cx="2198687" cy="900112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21" name="Google Shape;321;p37"/>
          <p:cNvSpPr txBox="1"/>
          <p:nvPr/>
        </p:nvSpPr>
        <p:spPr>
          <a:xfrm>
            <a:off x="190500" y="1600200"/>
            <a:ext cx="533400" cy="4572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22" name="Google Shape;322;p37"/>
          <p:cNvSpPr txBox="1"/>
          <p:nvPr/>
        </p:nvSpPr>
        <p:spPr>
          <a:xfrm>
            <a:off x="2514600" y="4038600"/>
            <a:ext cx="533400" cy="45720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411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38"/>
          <p:cNvSpPr txBox="1">
            <a:spLocks noGrp="1"/>
          </p:cNvSpPr>
          <p:nvPr>
            <p:ph type="body" idx="1"/>
          </p:nvPr>
        </p:nvSpPr>
        <p:spPr>
          <a:xfrm>
            <a:off x="152400" y="838200"/>
            <a:ext cx="88392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1). Circle </a:t>
            </a:r>
            <a:r>
              <a:rPr lang="en-US" sz="3000" b="0" i="0" u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有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3000" b="0" i="0" u="none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subjects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(check the accuracy of what they circled).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2). “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你看”的“你”是谁？</a:t>
            </a:r>
            <a:r>
              <a:rPr lang="en-US" sz="2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en-US" sz="2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other evidence of who the readers are.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3).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他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她房间的里面有什么？他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她有什么“毛绒绒的玩具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”？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4).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谁是他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她的最爱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？（</a:t>
            </a:r>
            <a:r>
              <a:rPr lang="en-US" sz="16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学生可能会说“小米</a:t>
            </a:r>
            <a:r>
              <a:rPr lang="en-US" sz="16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”; then the T will further ask 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小米”是谁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？）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为什么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？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5). 你有没有“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毛绒绒的玩具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”？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你有什么“毛绒绒的玩具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6). What is the most important sentence in the 2</a:t>
            </a:r>
            <a:r>
              <a:rPr lang="en-US" sz="3000" b="0" i="0" u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paragraph?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哪一个句子最重要？为什么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？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524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我的小天地-</a:t>
            </a: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第三段</a:t>
            </a:r>
            <a:endParaRPr/>
          </a:p>
        </p:txBody>
      </p:sp>
      <p:sp>
        <p:nvSpPr>
          <p:cNvPr id="334" name="Google Shape;334;p39"/>
          <p:cNvSpPr txBox="1">
            <a:spLocks noGrp="1"/>
          </p:cNvSpPr>
          <p:nvPr>
            <p:ph type="body" idx="1"/>
          </p:nvPr>
        </p:nvSpPr>
        <p:spPr>
          <a:xfrm>
            <a:off x="114300" y="1295400"/>
            <a:ext cx="89154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我很喜欢迪士尼的卡通人物，所以房间的里面也有一张海报，</a:t>
            </a:r>
            <a:r>
              <a:rPr lang="en-US" sz="36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(?)</a:t>
            </a: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是我在上海迪士尼乐园买的。海报的上面有唐老鸭和米老鼠。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b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335" name="Google Shape;335;p39"/>
          <p:cNvSpPr/>
          <p:nvPr/>
        </p:nvSpPr>
        <p:spPr>
          <a:xfrm>
            <a:off x="990600" y="2268537"/>
            <a:ext cx="741362" cy="901700"/>
          </a:xfrm>
          <a:prstGeom prst="ellipse">
            <a:avLst/>
          </a:prstGeom>
          <a:noFill/>
          <a:ln w="5715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36" name="Google Shape;336;p39"/>
          <p:cNvSpPr txBox="1"/>
          <p:nvPr/>
        </p:nvSpPr>
        <p:spPr>
          <a:xfrm>
            <a:off x="3962400" y="2438400"/>
            <a:ext cx="533400" cy="45720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第三段</a:t>
            </a:r>
            <a:endParaRPr/>
          </a:p>
        </p:txBody>
      </p:sp>
      <p:sp>
        <p:nvSpPr>
          <p:cNvPr id="342" name="Google Shape;342;p40"/>
          <p:cNvSpPr txBox="1">
            <a:spLocks noGrp="1"/>
          </p:cNvSpPr>
          <p:nvPr>
            <p:ph type="body" idx="1"/>
          </p:nvPr>
        </p:nvSpPr>
        <p:spPr>
          <a:xfrm>
            <a:off x="457200" y="14176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1). “迪士尼”是什么意思？他/她去的“迪士尼”在哪儿（在上海？香港？美国洛杉矶？）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2). “乐园”是什么意思？乐？园？乐+园？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3).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鸭、鼠是什么？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唐老鸭、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米老鼠 是什么？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第三段</a:t>
            </a:r>
            <a:endParaRPr/>
          </a:p>
        </p:txBody>
      </p:sp>
      <p:sp>
        <p:nvSpPr>
          <p:cNvPr id="348" name="Google Shape;348;p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Pair</a:t>
            </a: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:和你旁边的同学讨论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(brainstorming)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看了这一段，你们会问什么问题？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32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谁？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	什么？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	哪儿？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五分钟讨论；然后，把你们想问的问题写在白板上。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1886</TotalTime>
  <Words>479</Words>
  <Application>Microsoft Macintosh PowerPoint</Application>
  <PresentationFormat>On-screen Show (4:3)</PresentationFormat>
  <Paragraphs>75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Arial</vt:lpstr>
      <vt:lpstr>Tahoma</vt:lpstr>
      <vt:lpstr>Office Theme</vt:lpstr>
      <vt:lpstr>PowerPoint Presentation</vt:lpstr>
      <vt:lpstr>题目:”我的小天地”</vt:lpstr>
      <vt:lpstr>我的小天地-第一段</vt:lpstr>
      <vt:lpstr>PowerPoint Presentation</vt:lpstr>
      <vt:lpstr>我的小天地- 第二段</vt:lpstr>
      <vt:lpstr>PowerPoint Presentation</vt:lpstr>
      <vt:lpstr>我的小天地- 第三段</vt:lpstr>
      <vt:lpstr>第三段</vt:lpstr>
      <vt:lpstr>第三段</vt:lpstr>
      <vt:lpstr>你们问了什么问题？ (回答下面这些问题。)</vt:lpstr>
      <vt:lpstr>PowerPoint Presentation</vt:lpstr>
      <vt:lpstr>我的小天地- 4th paragraph</vt:lpstr>
      <vt:lpstr>Task 2: Hands-On </vt:lpstr>
      <vt:lpstr>PowerPoint Presentation</vt:lpstr>
      <vt:lpstr>我的小天地- last paragraph (Conclusion)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Meng Yeh</cp:lastModifiedBy>
  <cp:revision>11</cp:revision>
  <dcterms:modified xsi:type="dcterms:W3CDTF">2018-12-25T07:18:16Z</dcterms:modified>
</cp:coreProperties>
</file>